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7" r:id="rId14"/>
    <p:sldId id="309" r:id="rId15"/>
    <p:sldId id="298" r:id="rId16"/>
    <p:sldId id="310" r:id="rId17"/>
    <p:sldId id="301" r:id="rId18"/>
    <p:sldId id="305" r:id="rId19"/>
    <p:sldId id="304" r:id="rId20"/>
    <p:sldId id="286" r:id="rId21"/>
    <p:sldId id="272" r:id="rId22"/>
    <p:sldId id="291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Arim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Figtree" panose="020B0604020202020204" charset="0"/>
      <p:regular r:id="rId41"/>
      <p:bold r:id="rId42"/>
      <p:italic r:id="rId43"/>
      <p:boldItalic r:id="rId44"/>
    </p:embeddedFont>
    <p:embeddedFont>
      <p:font typeface="Geologica" panose="020B0604020202020204" charset="0"/>
      <p:regular r:id="rId45"/>
      <p:bold r:id="rId46"/>
    </p:embeddedFont>
    <p:embeddedFont>
      <p:font typeface="Geologica SemiBold" panose="020B0604020202020204" charset="0"/>
      <p:regular r:id="rId47"/>
      <p:bold r:id="rId48"/>
    </p:embeddedFont>
    <p:embeddedFont>
      <p:font typeface="Maven Pro" panose="020B0604020202020204" charset="0"/>
      <p:regular r:id="rId49"/>
      <p:bold r:id="rId50"/>
      <p:italic r:id="rId51"/>
      <p:boldItalic r:id="rId52"/>
    </p:embeddedFont>
    <p:embeddedFont>
      <p:font typeface="Maven Pro 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30" d="100"/>
          <a:sy n="130" d="100"/>
        </p:scale>
        <p:origin x="60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d’accueil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e l’écran 2023-11-22 à 18.49.23.mov">
            <a:hlinkClick r:id="" action="ppaction://media"/>
            <a:extLst>
              <a:ext uri="{FF2B5EF4-FFF2-40B4-BE49-F238E27FC236}">
                <a16:creationId xmlns:a16="http://schemas.microsoft.com/office/drawing/2014/main" id="{28D8F5FE-228A-7C27-6EE4-17D86F7D4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136" y="223285"/>
            <a:ext cx="7793664" cy="4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1234440" y="994410"/>
            <a:ext cx="70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222296910"/>
              </p:ext>
            </p:extLst>
          </p:nvPr>
        </p:nvGraphicFramePr>
        <p:xfrm>
          <a:off x="200721" y="104077"/>
          <a:ext cx="8795795" cy="508702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51458" y="251687"/>
            <a:ext cx="85883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b="1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</a:rPr>
              <a:t>Appliquer le modèle de prédiction adapté par rapport au profil choisi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0201"/>
              </p:ext>
            </p:extLst>
          </p:nvPr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05667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1057</Words>
  <Application>Microsoft Office PowerPoint</Application>
  <PresentationFormat>Affichage à l'écran (16:9)</PresentationFormat>
  <Paragraphs>222</Paragraphs>
  <Slides>21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6" baseType="lpstr">
      <vt:lpstr>Nunito Light</vt:lpstr>
      <vt:lpstr>Maven Pro Bold</vt:lpstr>
      <vt:lpstr>DM Sans</vt:lpstr>
      <vt:lpstr>Arial</vt:lpstr>
      <vt:lpstr>Proxima Nova</vt:lpstr>
      <vt:lpstr>Arimo</vt:lpstr>
      <vt:lpstr>Geologica SemiBold</vt:lpstr>
      <vt:lpstr>Times New Roman</vt:lpstr>
      <vt:lpstr>Geologica</vt:lpstr>
      <vt:lpstr>Aptos Narrow</vt:lpstr>
      <vt:lpstr>Calibri</vt:lpstr>
      <vt:lpstr>Figtree</vt:lpstr>
      <vt:lpstr>Maven Pro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Interface d’accueil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639</cp:revision>
  <dcterms:modified xsi:type="dcterms:W3CDTF">2023-11-22T18:15:27Z</dcterms:modified>
</cp:coreProperties>
</file>